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1915"/>
    <p:restoredTop sz="94696"/>
  </p:normalViewPr>
  <p:slideViewPr>
    <p:cSldViewPr snapToGrid="0" snapToObjects="1">
      <p:cViewPr>
        <p:scale>
          <a:sx n="72" d="100"/>
          <a:sy n="72" d="100"/>
        </p:scale>
        <p:origin x="56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F9D1C-8FE4-0F42-A2C1-8F910B4BA7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8D158-F822-7848-9D07-915B706A3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D6DA4-20BD-9842-9653-73B9EB291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7D9D6-85A0-2E49-B9AF-DD26ED61A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D4EC8-ACF1-1848-8D5D-8F4A5A69B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800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EE29-52A0-504D-AC97-209B21E7A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D2BB9-2890-934B-B4FD-6692025B0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887D5D-08ED-3D46-AD0D-9C34B0D3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BD587-76CF-6F42-BFA1-68DFB98B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56333-23C7-B940-BED3-A92913086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6699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742CD5-1C0B-DC4A-9477-99A5F22995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ED68CB-A6E5-F94E-9EAE-774516DEB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C9766-26CB-3445-8500-315DF49B4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551D7-7CD5-7848-9C73-BCB9CB9C3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66835-E040-8547-8D28-2FA9F31D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69116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AF530-9CF8-394D-AD76-8194E7AB2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52A28-B23A-4648-B39D-04E21E95F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96662-B9E7-6445-8ABD-861C8A37B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C6AD4-FF92-8048-AB6A-AB1717649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D9B51-009C-3547-939F-4968B86B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527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C8A52-31FE-0E44-9A83-7508CC0F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B4DE6-25F9-274B-9262-9E51DDEFCA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DE50D-5D95-0345-9E1C-2E9F27A9B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8CA0F-7166-F742-900A-48EABAA14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9CD9E-2C1D-284D-ACA8-BB8C4CD3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50801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25ECB-FF7A-064A-85CB-C3CDF0262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81100-4D31-E642-A18F-6E69652189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F4956-8254-4345-BA31-AE8521503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3B042-309B-5048-B16A-DB0DBE47F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6B6A5-836C-D642-B6C6-BD0FD2960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BF68B-346D-F746-9A9D-500EF9B57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0781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CB2E8-5815-244B-BBDA-B259EDC79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51353-8F91-B640-893A-D8171B1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A68CDE-733D-0943-BA08-AB4417710A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F3F71A-3FFA-9A43-AEE7-9F11FEE29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895A90-2DAE-4442-AD40-36E2D52802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F6DE-3EC5-564D-BF07-4C6F16CD8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36A0D-59D0-8B48-84BE-3C4B9C848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F6F0DF-79ED-7440-995A-A9153345F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0771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C762E-D4AC-8444-B784-696DE6285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CCB057-106E-F54F-983C-BD26F37D0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7B0BFE-7116-0D47-8606-53EC28146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FB161E-744C-5B4B-8BE3-B50BBDA39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00844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92EF02-011B-CA4F-BA33-BC0D526A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C7BBED-8E90-DF4B-ABDD-7254EEE09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4904F4-6F62-364E-AAEE-3710DEFE5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6949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BFC69-0F35-E44B-B085-C215F86CA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3C8B1-E696-334E-AD55-6278EDEEE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37F5E6-11C8-9E45-893A-C5C42F327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2E011-83F5-BA41-8B94-5BCC19AD9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56627-B266-FF47-82D7-50780B306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D3621-C3C6-7D4F-86AD-360BA589F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70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79A54-2F2D-0947-BEC4-52562B519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7E3CFF-B3EA-0349-9099-CF769A89A2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A350A8-D0EE-DA47-9737-1FAED8790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C5179-B658-3949-BB26-715F9F296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6AD38-DF3D-2141-83C1-9654109C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52F53-08F3-CC4D-BE19-A631345AC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1428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AB1C14-8C45-EA4E-B2A0-09060DF59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F3333-F54E-DE44-85F7-8E3475BF5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B8FC6-56C3-8A4D-A4DE-A76A431D9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3065B-F6F9-3A4E-9C9C-4029B9D445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1CE3B-44CF-2247-B113-98CF18CA3D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743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9D4B5-4041-8C4B-806B-244E63BCA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7980AD-0B29-914A-9BA9-0D06623993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Parque Aquático com Nome Bonito</a:t>
            </a:r>
          </a:p>
        </p:txBody>
      </p:sp>
    </p:spTree>
    <p:extLst>
      <p:ext uri="{BB962C8B-B14F-4D97-AF65-F5344CB8AC3E}">
        <p14:creationId xmlns:p14="http://schemas.microsoft.com/office/powerpoint/2010/main" val="2803549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02CCE-DFA1-EA49-BFA7-19211C378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Transações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E4A5E-0E5D-A74F-ABC1-5575D36AA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835953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E0AB1-5F94-0F44-B7D3-F1FCE0F20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Implementação Física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DB10F-512D-6C41-9B27-D29553522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53995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FA036-0F38-6B44-AD1A-E88D61A6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6299A-FA8B-E545-8F9C-39E58D406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1117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B8E0D-377F-A544-AD67-740E06B24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Espaço e Crescimento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A81CF-BBD4-CF4C-94B0-1033A5F18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0590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71842-3C93-5446-ADF7-79DF6AD53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Segurança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AE3A2-6E76-AA4E-8EB8-BE9930988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0088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1464F-797B-674B-B155-D9771DEF5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NoSQL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80B53-3A7F-7847-9F35-204140FC0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94421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8871-E0B0-AE45-BA28-FFA2153B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Nodos e Relacionamentos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E0932-FEAA-A442-AE82-09A7B2BFB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6486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90B02-75B3-3F44-BA9A-B865B9943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Migração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53857-89B6-F643-926D-4B9330265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32988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2D699-8F25-744C-91A9-1E86B01B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Conclusão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2563C-5EC6-AE46-85AF-65D191BE6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5565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D4E6-31C1-0E4F-9205-1EBF6EA89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Caso de Estudo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F1C042-7C91-344F-B07C-B84D38694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0800" y="2279954"/>
            <a:ext cx="4233000" cy="28179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B6A284-490B-2445-9EBA-389234EA0835}"/>
              </a:ext>
            </a:extLst>
          </p:cNvPr>
          <p:cNvSpPr txBox="1"/>
          <p:nvPr/>
        </p:nvSpPr>
        <p:spPr>
          <a:xfrm>
            <a:off x="838200" y="2950275"/>
            <a:ext cx="57716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Localização: Algarve</a:t>
            </a:r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Funcionamento: maio a outubro, das 9h às 18h</a:t>
            </a:r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Número de atrações: 13</a:t>
            </a:r>
          </a:p>
        </p:txBody>
      </p:sp>
    </p:spTree>
    <p:extLst>
      <p:ext uri="{BB962C8B-B14F-4D97-AF65-F5344CB8AC3E}">
        <p14:creationId xmlns:p14="http://schemas.microsoft.com/office/powerpoint/2010/main" val="2462753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245E2-7693-1246-AE55-FA4C3BAE6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Caso de Estudo: Informações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CB4C35-51C8-EE4C-8F6C-6B541296984E}"/>
              </a:ext>
            </a:extLst>
          </p:cNvPr>
          <p:cNvSpPr txBox="1"/>
          <p:nvPr/>
        </p:nvSpPr>
        <p:spPr>
          <a:xfrm>
            <a:off x="1136469" y="2638697"/>
            <a:ext cx="5185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377EDE-9640-1841-9792-386B111C8AD7}"/>
              </a:ext>
            </a:extLst>
          </p:cNvPr>
          <p:cNvSpPr txBox="1"/>
          <p:nvPr/>
        </p:nvSpPr>
        <p:spPr>
          <a:xfrm>
            <a:off x="838200" y="2123201"/>
            <a:ext cx="534270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Há 5 anos que possui um fluxo de visitantes superior a 1 milhão (anualmente).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Concorrente direto com o Parque Aquático com Nome Feio (1,2 milhões de visitantes).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Cada atração possui sensores na entrada da fila e na entrada da atração em si.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Cada utilizador possui uma pulseira, que será usada para validar a entrada na fila e na atração e como chave de cacifo.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585889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27FAC-FB0D-2246-8055-86D3F8909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Motivação e Objetivos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447C25-3171-1C41-B513-BF287EC017E6}"/>
              </a:ext>
            </a:extLst>
          </p:cNvPr>
          <p:cNvSpPr txBox="1"/>
          <p:nvPr/>
        </p:nvSpPr>
        <p:spPr>
          <a:xfrm>
            <a:off x="986118" y="1900518"/>
            <a:ext cx="9753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Ineficiência na alocação de funcionários;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Falta de informação sobre que atrações são mais visitadas </a:t>
            </a:r>
          </a:p>
          <a:p>
            <a:r>
              <a:rPr lang="pt-PT" dirty="0"/>
              <a:t>por cada faixa etária;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 Desconhecimento dos tempos de espera de cada atração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Novas atividades publicitárias;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Distribuição eficiente dos funcionários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Alocação mais sustentável de recursos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endParaRPr lang="pt-PT" dirty="0"/>
          </a:p>
        </p:txBody>
      </p:sp>
      <p:sp>
        <p:nvSpPr>
          <p:cNvPr id="10" name="Curved Left Arrow 9">
            <a:extLst>
              <a:ext uri="{FF2B5EF4-FFF2-40B4-BE49-F238E27FC236}">
                <a16:creationId xmlns:a16="http://schemas.microsoft.com/office/drawing/2014/main" id="{93F0F77E-51A9-0540-83A2-F94924E84A1B}"/>
              </a:ext>
            </a:extLst>
          </p:cNvPr>
          <p:cNvSpPr/>
          <p:nvPr/>
        </p:nvSpPr>
        <p:spPr>
          <a:xfrm>
            <a:off x="7767917" y="2743200"/>
            <a:ext cx="1918447" cy="265355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593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059A1-A5E1-8543-AC33-CA2E88D3A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Requisitos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1A4A3-8490-F34B-B981-06B2F8762F1D}"/>
              </a:ext>
            </a:extLst>
          </p:cNvPr>
          <p:cNvSpPr txBox="1"/>
          <p:nvPr/>
        </p:nvSpPr>
        <p:spPr>
          <a:xfrm>
            <a:off x="838200" y="1690688"/>
            <a:ext cx="54191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 de descrição:</a:t>
            </a:r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Cada atração tem uma numeração única;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Um utilizador tem associado uma categoria;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A cada categoria, corresponde um preço de bilhete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O Parque possui 4 zonas.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980DDB-8F69-2F47-9809-5BB9B323FE35}"/>
              </a:ext>
            </a:extLst>
          </p:cNvPr>
          <p:cNvSpPr txBox="1"/>
          <p:nvPr/>
        </p:nvSpPr>
        <p:spPr>
          <a:xfrm>
            <a:off x="6705600" y="1690688"/>
            <a:ext cx="50740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 de exploração: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Obter uma listagem dos utilizadores que frequentaram uma atração num intervalo de tempo;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Obter a hora de entrada média dos utilizadores de uma categoria;</a:t>
            </a:r>
            <a:endParaRPr lang="en-US" dirty="0"/>
          </a:p>
          <a:p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7A0F0-5148-2841-AB9B-2C56C62FD686}"/>
              </a:ext>
            </a:extLst>
          </p:cNvPr>
          <p:cNvSpPr txBox="1"/>
          <p:nvPr/>
        </p:nvSpPr>
        <p:spPr>
          <a:xfrm>
            <a:off x="838200" y="4826675"/>
            <a:ext cx="11353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 de controlo:</a:t>
            </a:r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O departamento de marketing consulta dados estatísticos sobre a frequência das atrações por parte dos utilizadores e os seus tempos de espera;</a:t>
            </a: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A administração regista e modifica funcionários e atrações;</a:t>
            </a: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50142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506CE-77D3-3646-ACAA-9FE4369F8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Modelação: Entidades</a:t>
            </a:r>
          </a:p>
        </p:txBody>
      </p:sp>
    </p:spTree>
    <p:extLst>
      <p:ext uri="{BB962C8B-B14F-4D97-AF65-F5344CB8AC3E}">
        <p14:creationId xmlns:p14="http://schemas.microsoft.com/office/powerpoint/2010/main" val="2042728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DC4B-0E44-8B4C-B5AE-F129AD1BC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Modelação: Relacionamentos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26AD0-85C7-0C48-9A84-22021891E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3451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B3EED-0CB0-D042-99CC-5D266D50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Diagrama 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83A2F-2EA2-3B45-9B46-741CF80E2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3207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915AD-6804-C841-91D2-85CD70FC0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Modelo Lógico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C33CD-E527-3446-9B37-538E02C30C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83223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272</Words>
  <Application>Microsoft Macintosh PowerPoint</Application>
  <PresentationFormat>Widescreen</PresentationFormat>
  <Paragraphs>66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Office Theme</vt:lpstr>
      <vt:lpstr>PowerPoint Presentation</vt:lpstr>
      <vt:lpstr>Caso de Estudo</vt:lpstr>
      <vt:lpstr>Caso de Estudo: Informações</vt:lpstr>
      <vt:lpstr>Motivação e Objetivos</vt:lpstr>
      <vt:lpstr>Requisitos</vt:lpstr>
      <vt:lpstr>Modelação: Entidades</vt:lpstr>
      <vt:lpstr>Modelação: Relacionamentos</vt:lpstr>
      <vt:lpstr>Diagrama ER</vt:lpstr>
      <vt:lpstr>Modelo Lógico</vt:lpstr>
      <vt:lpstr>Transações</vt:lpstr>
      <vt:lpstr>Implementação Física</vt:lpstr>
      <vt:lpstr>SQL</vt:lpstr>
      <vt:lpstr>Espaço e Crescimento</vt:lpstr>
      <vt:lpstr>Segurança</vt:lpstr>
      <vt:lpstr>NoSQL</vt:lpstr>
      <vt:lpstr>Nodos e Relacionamentos</vt:lpstr>
      <vt:lpstr>Migração</vt:lpstr>
      <vt:lpstr>Conclusão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Rafaela Cristina Riço Rodrigues</dc:creator>
  <cp:lastModifiedBy>Rafaela Cristina Riço Rodrigues</cp:lastModifiedBy>
  <cp:revision>12</cp:revision>
  <dcterms:created xsi:type="dcterms:W3CDTF">2019-01-22T16:55:10Z</dcterms:created>
  <dcterms:modified xsi:type="dcterms:W3CDTF">2019-01-22T22:06:55Z</dcterms:modified>
</cp:coreProperties>
</file>

<file path=docProps/thumbnail.jpeg>
</file>